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87a763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87a763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87a7630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87a763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87a763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87a763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87a763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87a763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c87a763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c87a76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